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7E5645-C158-4E7E-BEEB-22274685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BC7D741-AC80-471F-99F8-DBB8B0203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6AD5A5-0685-4539-8BBC-2C5F83E61038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E53A1E1-3C3A-4F67-8B85-554B7D834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943BD8B-7287-41E8-AB10-A330F285F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54F55-9DD8-4A49-9042-B9B1BBCEF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63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5F24A31-17C2-4DFB-944B-5C2039F14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54B29C-014F-4D54-A74B-C9869712D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D6629F-1E0A-4946-8F88-E022722334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6AD5A5-0685-4539-8BBC-2C5F83E61038}" type="datetimeFigureOut">
              <a:rPr lang="zh-CN" altLang="en-US" smtClean="0"/>
              <a:t>2021/12/12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D37E73-2236-492A-AF59-A29D7E42EC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B2E429-5667-486D-AFB5-5DB46DE9E6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54F55-9DD8-4A49-9042-B9B1BBCEF7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5112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A069B8-0542-4368-B9A5-046B381FE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9CD3AB-6EAE-4958-9136-9EC0A1001B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597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ADCE69-7069-4E0C-850C-0DFBBBA67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C2A2BF2-62E9-4BD6-B3DE-3E3520A279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644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32A3461-BAFA-4AB2-8249-FD3CEC0C7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855A08-3B46-4295-B29A-D7159983431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0782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FFA937D-B40B-4D47-AD60-22D5D64BE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F91362-998E-4293-8639-5BCC30FD229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87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C84C83F-105E-40E9-9E95-5EA6BCD97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62BEF8-9E43-414B-A187-98CDBF11FB6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972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9D07A7-80C9-43F0-8740-24463F043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2BFD29-EF4C-4682-837D-2F5DADA55DF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609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7AE89F4-AEE6-4378-A2D5-7C1C4275A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70D035-436B-49C8-A89D-B3F1227E633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3232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E49D650-E6FE-4B12-8042-5E7DFBE82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40FA6DE-40DC-4631-B1FF-F79D7518AA7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232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489177F-E36D-435B-8983-AE58129E42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08FE7B-CB84-451A-8B20-9B04F9D779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62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3B9DBA-69FB-47EA-8682-8403E46C6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A0F258-8762-4994-9C67-9B9C1CD45B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5948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D02145D-5465-4FD6-AA78-7B11DB1B0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072B71-95DD-4A3D-833C-A357979BDC3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1866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409F7C8-6765-4BCE-A7F7-3F02B72DA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2FC07D7-8131-4F74-BEF7-C266C7BFE4E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125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C35F9B6-490F-468B-9C5B-6229A4EF7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CC1F51-4033-4934-9951-53223012521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659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26E5D2-86FA-4664-AA1A-AFA7AE7AD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8765F1-AFB8-4BDA-A81D-C1888456454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38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C897335-101C-4ADD-B4D1-29B46EC8E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3B6340-4F31-45B8-9DA3-51D7C4BDF97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6965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27D393A-35F3-456B-AC72-DF123DEEA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4D0C3F-4062-457D-9300-83A1EFE3942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6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E9BB13F-B67E-42C6-A60E-B36C54652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A39B0D0-A949-426D-899D-E13AF0EF50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92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52A331-CB3F-48BD-9964-F8E9B3A12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959B102-6DCE-4AAB-8FA7-2BF69549DDC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9430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336A3FA-09B6-4D2D-BCA0-E57F30EB0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A7C0B8C-6C68-4578-BF99-E67135A0CD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27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915295B-0563-4EA9-9A89-E9DF2F9CC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3234F1-120E-4C08-A90A-3F72FB2AF9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679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DA13F6B-DE8A-4E8E-8FFF-649435EA0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DDC60D-0213-4AF8-B510-4D37146DCAA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44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DBB7822-1702-47DA-A390-7BBDA89BF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48AAFD-14F8-49AE-8C91-9AEC325949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388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408CBA8-2546-4968-86AE-F010ED745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6713ED-D68F-48C1-831C-5FC5F22DD76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14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93D450-F0C8-4B5D-8320-AAD985330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C08C14E-8463-4B43-BEA5-C43181A07D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16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890A209-71A2-4C21-9506-273D82CB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22F02D-C706-4704-AE3B-568BD61BCBD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902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2383A9-CCE5-43DE-AC41-E3C492D5B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4.4</a:t>
            </a:r>
            <a:r>
              <a:rPr lang="zh-CN" altLang="en-US" sz="3200" b="1">
                <a:solidFill>
                  <a:srgbClr val="C00000"/>
                </a:solidFill>
                <a:latin typeface="Arial" pitchFamily="34" charset="0"/>
              </a:rPr>
              <a:t>工厂模式</a:t>
            </a:r>
            <a:r>
              <a:rPr lang="en-US" altLang="zh-CN" sz="3200"/>
              <a:t>----</a:t>
            </a:r>
            <a:r>
              <a:rPr lang="zh-CN" altLang="en-US" sz="3200"/>
              <a:t>可兼容的类型和多态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A8B85F-E76D-4A32-BA8B-D86C0BB12BA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94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A75BA7-7916-4293-A972-5076C5AEA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/>
              <a:t>4.4  </a:t>
            </a:r>
            <a:r>
              <a:rPr lang="zh-CN" altLang="en-US" sz="3200"/>
              <a:t>例：使用插入式的可兼容组件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03977B-8BF7-43DC-BC0B-00CBDD34060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535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</Words>
  <Application>Microsoft Office PowerPoint</Application>
  <PresentationFormat>全屏显示(4:3)</PresentationFormat>
  <Paragraphs>2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1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4.4工厂模式----可兼容的类型和多态</vt:lpstr>
      <vt:lpstr>4.4  例：使用插入式的可兼容组件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CUMT</dc:creator>
  <cp:lastModifiedBy>CUMT</cp:lastModifiedBy>
  <cp:revision>1</cp:revision>
  <dcterms:created xsi:type="dcterms:W3CDTF">2021-12-12T02:16:37Z</dcterms:created>
  <dcterms:modified xsi:type="dcterms:W3CDTF">2021-12-12T02:16:37Z</dcterms:modified>
</cp:coreProperties>
</file>